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20" Type="http://schemas.openxmlformats.org/officeDocument/2006/relationships/image" Target="../media/image30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Relationship Id="rId10" Type="http://schemas.openxmlformats.org/officeDocument/2006/relationships/image" Target="../media/image349.png"/><Relationship Id="rId11" Type="http://schemas.openxmlformats.org/officeDocument/2006/relationships/image" Target="../media/image350.png"/><Relationship Id="rId12" Type="http://schemas.openxmlformats.org/officeDocument/2006/relationships/image" Target="../media/image351.png"/><Relationship Id="rId13" Type="http://schemas.openxmlformats.org/officeDocument/2006/relationships/image" Target="../media/image352.png"/><Relationship Id="rId14" Type="http://schemas.openxmlformats.org/officeDocument/2006/relationships/image" Target="../media/image35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36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37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Relationship Id="rId11" Type="http://schemas.openxmlformats.org/officeDocument/2006/relationships/image" Target="../media/image386.png"/><Relationship Id="rId12" Type="http://schemas.openxmlformats.org/officeDocument/2006/relationships/image" Target="../media/image387.png"/><Relationship Id="rId13" Type="http://schemas.openxmlformats.org/officeDocument/2006/relationships/image" Target="../media/image388.png"/><Relationship Id="rId14" Type="http://schemas.openxmlformats.org/officeDocument/2006/relationships/image" Target="../media/image389.png"/><Relationship Id="rId15" Type="http://schemas.openxmlformats.org/officeDocument/2006/relationships/image" Target="../media/image390.png"/><Relationship Id="rId16" Type="http://schemas.openxmlformats.org/officeDocument/2006/relationships/image" Target="../media/image391.png"/><Relationship Id="rId17" Type="http://schemas.openxmlformats.org/officeDocument/2006/relationships/image" Target="../media/image392.png"/><Relationship Id="rId18" Type="http://schemas.openxmlformats.org/officeDocument/2006/relationships/image" Target="../media/image39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image" Target="../media/image41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Relationship Id="rId14" Type="http://schemas.openxmlformats.org/officeDocument/2006/relationships/image" Target="../media/image442.png"/><Relationship Id="rId15" Type="http://schemas.openxmlformats.org/officeDocument/2006/relationships/image" Target="../media/image44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4.png"/><Relationship Id="rId3" Type="http://schemas.openxmlformats.org/officeDocument/2006/relationships/image" Target="../media/image445.png"/><Relationship Id="rId4" Type="http://schemas.openxmlformats.org/officeDocument/2006/relationships/image" Target="../media/image446.png"/><Relationship Id="rId5" Type="http://schemas.openxmlformats.org/officeDocument/2006/relationships/image" Target="../media/image447.png"/><Relationship Id="rId6" Type="http://schemas.openxmlformats.org/officeDocument/2006/relationships/image" Target="../media/image448.png"/><Relationship Id="rId7" Type="http://schemas.openxmlformats.org/officeDocument/2006/relationships/image" Target="../media/image449.png"/><Relationship Id="rId8" Type="http://schemas.openxmlformats.org/officeDocument/2006/relationships/image" Target="../media/image450.png"/><Relationship Id="rId9" Type="http://schemas.openxmlformats.org/officeDocument/2006/relationships/image" Target="../media/image451.png"/><Relationship Id="rId10" Type="http://schemas.openxmlformats.org/officeDocument/2006/relationships/image" Target="../media/image452.png"/><Relationship Id="rId11" Type="http://schemas.openxmlformats.org/officeDocument/2006/relationships/image" Target="../media/image45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Relationship Id="rId11" Type="http://schemas.openxmlformats.org/officeDocument/2006/relationships/image" Target="../media/image463.png"/><Relationship Id="rId12" Type="http://schemas.openxmlformats.org/officeDocument/2006/relationships/image" Target="../media/image464.png"/><Relationship Id="rId13" Type="http://schemas.openxmlformats.org/officeDocument/2006/relationships/image" Target="../media/image465.png"/><Relationship Id="rId14" Type="http://schemas.openxmlformats.org/officeDocument/2006/relationships/image" Target="../media/image46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Relationship Id="rId5" Type="http://schemas.openxmlformats.org/officeDocument/2006/relationships/image" Target="../media/image470.png"/><Relationship Id="rId6" Type="http://schemas.openxmlformats.org/officeDocument/2006/relationships/image" Target="../media/image471.png"/><Relationship Id="rId7" Type="http://schemas.openxmlformats.org/officeDocument/2006/relationships/image" Target="../media/image472.png"/><Relationship Id="rId8" Type="http://schemas.openxmlformats.org/officeDocument/2006/relationships/image" Target="../media/image473.png"/><Relationship Id="rId9" Type="http://schemas.openxmlformats.org/officeDocument/2006/relationships/image" Target="../media/image474.png"/><Relationship Id="rId10" Type="http://schemas.openxmlformats.org/officeDocument/2006/relationships/image" Target="../media/image475.png"/><Relationship Id="rId11" Type="http://schemas.openxmlformats.org/officeDocument/2006/relationships/image" Target="../media/image476.png"/><Relationship Id="rId12" Type="http://schemas.openxmlformats.org/officeDocument/2006/relationships/image" Target="../media/image477.png"/><Relationship Id="rId13" Type="http://schemas.openxmlformats.org/officeDocument/2006/relationships/image" Target="../media/image47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png"/><Relationship Id="rId6" Type="http://schemas.openxmlformats.org/officeDocument/2006/relationships/image" Target="../media/image496.png"/><Relationship Id="rId7" Type="http://schemas.openxmlformats.org/officeDocument/2006/relationships/image" Target="../media/image497.png"/><Relationship Id="rId8" Type="http://schemas.openxmlformats.org/officeDocument/2006/relationships/image" Target="../media/image498.png"/><Relationship Id="rId9" Type="http://schemas.openxmlformats.org/officeDocument/2006/relationships/image" Target="../media/image499.png"/><Relationship Id="rId10" Type="http://schemas.openxmlformats.org/officeDocument/2006/relationships/image" Target="../media/image500.png"/><Relationship Id="rId11" Type="http://schemas.openxmlformats.org/officeDocument/2006/relationships/image" Target="../media/image50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4.png"/><Relationship Id="rId3" Type="http://schemas.openxmlformats.org/officeDocument/2006/relationships/image" Target="../media/image515.png"/><Relationship Id="rId4" Type="http://schemas.openxmlformats.org/officeDocument/2006/relationships/image" Target="../media/image516.png"/><Relationship Id="rId5" Type="http://schemas.openxmlformats.org/officeDocument/2006/relationships/image" Target="../media/image5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32267" y="755987"/>
            <a:ext cx="2661218" cy="4149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4292" y="3845815"/>
            <a:ext cx="12945853" cy="26555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476" y="755987"/>
            <a:ext cx="1182247" cy="4625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3728" y="8609763"/>
            <a:ext cx="1495314" cy="1373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53606"/>
            <a:ext cx="1822275" cy="4344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8458" y="7189982"/>
            <a:ext cx="10026347" cy="571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8441" y="1962976"/>
            <a:ext cx="16548833" cy="4697424"/>
            <a:chOff x="868441" y="1962976"/>
            <a:chExt cx="16548833" cy="46974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441" y="1962976"/>
              <a:ext cx="16548833" cy="46974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4353" y="573419"/>
            <a:ext cx="1654967" cy="5637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53606"/>
            <a:ext cx="1822275" cy="4344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6075" y="1792785"/>
            <a:ext cx="9443652" cy="5515932"/>
            <a:chOff x="8016075" y="1792785"/>
            <a:chExt cx="9443652" cy="55159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6075" y="1792785"/>
              <a:ext cx="9443652" cy="55159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7618" y="7774039"/>
            <a:ext cx="14986957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020" y="1792785"/>
            <a:ext cx="7509246" cy="5515932"/>
            <a:chOff x="822020" y="1792785"/>
            <a:chExt cx="7509246" cy="55159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020" y="1792785"/>
              <a:ext cx="7509246" cy="55159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4353" y="573419"/>
            <a:ext cx="1654967" cy="5637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53606"/>
            <a:ext cx="1822275" cy="4344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1295" y="7656726"/>
            <a:ext cx="13508157" cy="10158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15017" y="1818907"/>
            <a:ext cx="3955424" cy="5678507"/>
            <a:chOff x="11415017" y="1818907"/>
            <a:chExt cx="3955424" cy="56785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5017" y="1818907"/>
              <a:ext cx="3955424" cy="56785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8913" y="1818907"/>
            <a:ext cx="8619818" cy="5662608"/>
            <a:chOff x="2368913" y="1818907"/>
            <a:chExt cx="8619818" cy="56626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913" y="1818907"/>
              <a:ext cx="8619818" cy="56626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4353" y="573419"/>
            <a:ext cx="1368091" cy="6349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53606"/>
            <a:ext cx="1822275" cy="4344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5510" y="2017707"/>
            <a:ext cx="13774695" cy="5763550"/>
            <a:chOff x="2255510" y="2017707"/>
            <a:chExt cx="13774695" cy="57635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5510" y="2017707"/>
              <a:ext cx="13774695" cy="57635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7618" y="7791359"/>
            <a:ext cx="15218538" cy="5714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4353" y="573419"/>
            <a:ext cx="1377586" cy="56379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5715" y="4796677"/>
            <a:ext cx="6749576" cy="1519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9686" y="2536693"/>
            <a:ext cx="8569916" cy="5944539"/>
            <a:chOff x="989686" y="2536693"/>
            <a:chExt cx="8569916" cy="5944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686" y="2536693"/>
              <a:ext cx="8569916" cy="5944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03899" y="5095239"/>
            <a:ext cx="5412329" cy="1015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9838" y="2498025"/>
            <a:ext cx="2785335" cy="6171429"/>
            <a:chOff x="1479838" y="2498025"/>
            <a:chExt cx="2785335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838" y="2498025"/>
              <a:ext cx="278533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90605" y="2831494"/>
            <a:ext cx="6171429" cy="2406602"/>
            <a:chOff x="5490605" y="2831494"/>
            <a:chExt cx="6171429" cy="24066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0605" y="2831494"/>
              <a:ext cx="6171429" cy="24066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0605" y="5992527"/>
            <a:ext cx="6171429" cy="2406602"/>
            <a:chOff x="5490605" y="5992527"/>
            <a:chExt cx="6171429" cy="24066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0605" y="5992527"/>
              <a:ext cx="6171429" cy="24066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5076" y="6889524"/>
            <a:ext cx="2994859" cy="704762"/>
            <a:chOff x="1375076" y="6889524"/>
            <a:chExt cx="2994859" cy="7047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5076" y="6889524"/>
              <a:ext cx="2994859" cy="7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11493" y="5142857"/>
            <a:ext cx="878708" cy="907021"/>
            <a:chOff x="4611493" y="5142857"/>
            <a:chExt cx="878708" cy="9070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1493" y="5142857"/>
              <a:ext cx="878708" cy="90702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733" y="2990316"/>
            <a:ext cx="6390292" cy="5088898"/>
            <a:chOff x="1008733" y="2990316"/>
            <a:chExt cx="6390292" cy="50888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733" y="2990316"/>
              <a:ext cx="6390292" cy="50888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25696" y="2990316"/>
            <a:ext cx="6977232" cy="5088898"/>
            <a:chOff x="9125696" y="2990316"/>
            <a:chExt cx="6977232" cy="5088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5696" y="2990316"/>
              <a:ext cx="6977232" cy="5088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8497" y="3189536"/>
            <a:ext cx="3464852" cy="4690458"/>
            <a:chOff x="8678497" y="3189536"/>
            <a:chExt cx="3464852" cy="4690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8497" y="3189536"/>
              <a:ext cx="3464852" cy="4690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33" y="2990316"/>
            <a:ext cx="6390292" cy="5088898"/>
            <a:chOff x="1008733" y="2990316"/>
            <a:chExt cx="6390292" cy="50888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733" y="2990316"/>
              <a:ext cx="6390292" cy="50888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26596" y="5095239"/>
            <a:ext cx="5332967" cy="14602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07732" y="4611961"/>
            <a:ext cx="878708" cy="907021"/>
            <a:chOff x="7707732" y="4611961"/>
            <a:chExt cx="878708" cy="9070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7732" y="4611961"/>
              <a:ext cx="878708" cy="9070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32451" y="3718455"/>
            <a:ext cx="674124" cy="538429"/>
            <a:chOff x="4232451" y="3718455"/>
            <a:chExt cx="674124" cy="538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32451" y="3718455"/>
              <a:ext cx="674124" cy="538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4879" y="2238545"/>
            <a:ext cx="3591486" cy="4861887"/>
            <a:chOff x="4214879" y="2238545"/>
            <a:chExt cx="3591486" cy="48618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4879" y="2238545"/>
              <a:ext cx="3591486" cy="48618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24009" y="7376044"/>
            <a:ext cx="5260853" cy="1015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24098" y="6689852"/>
            <a:ext cx="1204159" cy="538429"/>
            <a:chOff x="4724098" y="6689852"/>
            <a:chExt cx="1204159" cy="538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098" y="6689852"/>
              <a:ext cx="1204159" cy="538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2423" y="4258924"/>
            <a:ext cx="878708" cy="907021"/>
            <a:chOff x="8722423" y="4258924"/>
            <a:chExt cx="878708" cy="9070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2423" y="4258924"/>
              <a:ext cx="878708" cy="9070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41759" y="2238545"/>
            <a:ext cx="3495238" cy="4569425"/>
            <a:chOff x="10541759" y="2238545"/>
            <a:chExt cx="3495238" cy="45694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541759" y="2238545"/>
              <a:ext cx="3487940" cy="4436490"/>
              <a:chOff x="10541759" y="2238545"/>
              <a:chExt cx="3487940" cy="443649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41759" y="2238545"/>
                <a:ext cx="3487940" cy="44364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240294" y="2693684"/>
              <a:ext cx="2067782" cy="4106603"/>
              <a:chOff x="11240294" y="2693684"/>
              <a:chExt cx="2067782" cy="410660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240294" y="2693684"/>
                <a:ext cx="2067782" cy="4106603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59534" y="7422220"/>
            <a:ext cx="5313929" cy="10158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8733" y="2990316"/>
            <a:ext cx="6390561" cy="5234374"/>
            <a:chOff x="1008733" y="2990316"/>
            <a:chExt cx="6390561" cy="52343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08733" y="2990316"/>
              <a:ext cx="6390292" cy="5088898"/>
              <a:chOff x="1008733" y="2990316"/>
              <a:chExt cx="6390292" cy="508889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08733" y="2990316"/>
                <a:ext cx="6390292" cy="508889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08818" y="6567547"/>
              <a:ext cx="1190208" cy="1653066"/>
              <a:chOff x="6208818" y="6567547"/>
              <a:chExt cx="1190208" cy="16530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08818" y="6567547"/>
                <a:ext cx="1190208" cy="165306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78497" y="2753630"/>
            <a:ext cx="3849580" cy="5562271"/>
            <a:chOff x="8678497" y="2753630"/>
            <a:chExt cx="3849580" cy="55622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8497" y="2753630"/>
              <a:ext cx="3849580" cy="55622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0954" y="5172868"/>
            <a:ext cx="4415462" cy="10158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88685" y="4742857"/>
            <a:ext cx="1257143" cy="704762"/>
            <a:chOff x="6288685" y="4742857"/>
            <a:chExt cx="1257143" cy="7047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8685" y="4742857"/>
              <a:ext cx="1257143" cy="7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07732" y="4611961"/>
            <a:ext cx="878708" cy="907021"/>
            <a:chOff x="7707732" y="4611961"/>
            <a:chExt cx="878708" cy="9070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07732" y="4611961"/>
              <a:ext cx="878708" cy="907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38" y="4989"/>
            <a:ext cx="8704762" cy="10285714"/>
            <a:chOff x="11338" y="4989"/>
            <a:chExt cx="87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8" y="4989"/>
              <a:ext cx="870476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07793" y="419277"/>
            <a:ext cx="3378066" cy="7911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0850" y="2919876"/>
            <a:ext cx="3297428" cy="3863375"/>
            <a:chOff x="9970850" y="2919876"/>
            <a:chExt cx="3297428" cy="38633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8953" y="3584134"/>
              <a:ext cx="1160215" cy="55522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3068" y="2877972"/>
              <a:ext cx="1160215" cy="55522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8946" y="4313481"/>
              <a:ext cx="1137768" cy="52997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970857" y="5128762"/>
              <a:ext cx="3297420" cy="1654490"/>
              <a:chOff x="9970857" y="5128762"/>
              <a:chExt cx="3297420" cy="16544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57239" y="5627725"/>
                <a:ext cx="2168577" cy="121520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29192" y="5087097"/>
                <a:ext cx="1153592" cy="55205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396857" y="2903152"/>
            <a:ext cx="3297420" cy="5677495"/>
            <a:chOff x="13396857" y="2903152"/>
            <a:chExt cx="3297420" cy="56774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5192" y="2861488"/>
              <a:ext cx="1153592" cy="55205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83239" y="3393346"/>
              <a:ext cx="2159063" cy="5034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8733" y="2990316"/>
            <a:ext cx="6390561" cy="5234374"/>
            <a:chOff x="1008733" y="2990316"/>
            <a:chExt cx="6390561" cy="52343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08733" y="2990316"/>
              <a:ext cx="6390292" cy="5088898"/>
              <a:chOff x="1008733" y="2990316"/>
              <a:chExt cx="6390292" cy="508889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08733" y="2990316"/>
                <a:ext cx="6390292" cy="508889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208818" y="6567547"/>
              <a:ext cx="1190208" cy="1653066"/>
              <a:chOff x="6208818" y="6567547"/>
              <a:chExt cx="1190208" cy="16530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08818" y="6567547"/>
                <a:ext cx="1190208" cy="165306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43583" y="4349783"/>
            <a:ext cx="4415422" cy="1312056"/>
            <a:chOff x="8643583" y="4349783"/>
            <a:chExt cx="4415422" cy="13120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3583" y="4349783"/>
              <a:ext cx="4415422" cy="1312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83375" y="3816970"/>
            <a:ext cx="3353373" cy="1844869"/>
            <a:chOff x="13383375" y="3816970"/>
            <a:chExt cx="3353373" cy="18448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83375" y="3816970"/>
              <a:ext cx="3353373" cy="18448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88685" y="4742857"/>
            <a:ext cx="1257143" cy="704762"/>
            <a:chOff x="6288685" y="4742857"/>
            <a:chExt cx="1257143" cy="7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8685" y="4742857"/>
              <a:ext cx="1257143" cy="7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07732" y="4611961"/>
            <a:ext cx="878708" cy="907021"/>
            <a:chOff x="7707732" y="4611961"/>
            <a:chExt cx="878708" cy="9070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07732" y="4611961"/>
              <a:ext cx="878708" cy="9070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5963" y="6475906"/>
            <a:ext cx="7932786" cy="10158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6504" y="3004674"/>
            <a:ext cx="8800000" cy="4861993"/>
            <a:chOff x="1346504" y="3004674"/>
            <a:chExt cx="8800000" cy="48619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78790" y="5200000"/>
              <a:ext cx="7488214" cy="2659463"/>
              <a:chOff x="2078790" y="5200000"/>
              <a:chExt cx="7488214" cy="265946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78790" y="5200000"/>
                <a:ext cx="7488214" cy="26594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46504" y="3004674"/>
              <a:ext cx="8799855" cy="1307293"/>
              <a:chOff x="1346504" y="3004674"/>
              <a:chExt cx="8799855" cy="130729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6504" y="3004674"/>
                <a:ext cx="8799855" cy="130729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815009" y="3109436"/>
              <a:ext cx="1257143" cy="662377"/>
              <a:chOff x="8815009" y="3109436"/>
              <a:chExt cx="1257143" cy="66237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15009" y="3109436"/>
                <a:ext cx="1257143" cy="6623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307078" y="4230945"/>
              <a:ext cx="878708" cy="907021"/>
              <a:chOff x="5307078" y="4230945"/>
              <a:chExt cx="878708" cy="90702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5307078" y="4230945"/>
                <a:ext cx="878708" cy="907021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9715" y="4647620"/>
            <a:ext cx="6399691" cy="10158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6306" y="3049370"/>
            <a:ext cx="7593050" cy="2453537"/>
            <a:chOff x="1266306" y="3049370"/>
            <a:chExt cx="7593050" cy="24535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306" y="3049370"/>
              <a:ext cx="7593050" cy="2453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0280" y="2689321"/>
            <a:ext cx="7554291" cy="3173635"/>
            <a:chOff x="9510280" y="2689321"/>
            <a:chExt cx="7554291" cy="3173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280" y="2689321"/>
              <a:ext cx="7554291" cy="31736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687" y="6653430"/>
            <a:ext cx="6651290" cy="57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5699" y="6426058"/>
            <a:ext cx="7266205" cy="10158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2372" y="8156830"/>
            <a:ext cx="4361433" cy="571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97417" y="8147306"/>
            <a:ext cx="4361557" cy="5720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3" y="573419"/>
            <a:ext cx="2205920" cy="5733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69990" y="1846250"/>
            <a:ext cx="6171429" cy="6133333"/>
            <a:chOff x="1969990" y="1846250"/>
            <a:chExt cx="6171429" cy="61333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69990" y="1846250"/>
              <a:ext cx="6171429" cy="6128472"/>
              <a:chOff x="1969990" y="1846250"/>
              <a:chExt cx="6171429" cy="61284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69990" y="1846250"/>
                <a:ext cx="6171429" cy="61284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81718" y="3735267"/>
              <a:ext cx="1148734" cy="483766"/>
              <a:chOff x="2381718" y="3735267"/>
              <a:chExt cx="1148734" cy="48376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81718" y="3735267"/>
                <a:ext cx="1148734" cy="48376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45035" y="1837880"/>
            <a:ext cx="6174405" cy="6133333"/>
            <a:chOff x="9645035" y="1837880"/>
            <a:chExt cx="6174405" cy="61333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645035" y="1837880"/>
              <a:ext cx="6171429" cy="6128472"/>
              <a:chOff x="9645035" y="1837880"/>
              <a:chExt cx="6171429" cy="612847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45035" y="1837880"/>
                <a:ext cx="6171429" cy="612847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695631" y="3157139"/>
              <a:ext cx="4120833" cy="4769439"/>
              <a:chOff x="11695631" y="3157139"/>
              <a:chExt cx="4120833" cy="476943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695631" y="3157139"/>
                <a:ext cx="4120833" cy="476943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049521" y="3735267"/>
              <a:ext cx="1148734" cy="483766"/>
              <a:chOff x="10049521" y="3735267"/>
              <a:chExt cx="1148734" cy="48376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49521" y="3735267"/>
                <a:ext cx="1148734" cy="48376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2372" y="8156830"/>
            <a:ext cx="4180424" cy="571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97430" y="8147306"/>
            <a:ext cx="4702910" cy="5714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3" y="573419"/>
            <a:ext cx="2205920" cy="5733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69990" y="1846250"/>
            <a:ext cx="6171905" cy="6133333"/>
            <a:chOff x="1969990" y="1846250"/>
            <a:chExt cx="6171905" cy="61333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69990" y="1846250"/>
              <a:ext cx="6171429" cy="6128472"/>
              <a:chOff x="1969990" y="1846250"/>
              <a:chExt cx="6171429" cy="61284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69990" y="1846250"/>
                <a:ext cx="6171429" cy="61284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81718" y="4116219"/>
              <a:ext cx="1148734" cy="483766"/>
              <a:chOff x="2381718" y="4116219"/>
              <a:chExt cx="1148734" cy="48376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81718" y="4116219"/>
                <a:ext cx="1148734" cy="48376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60943" y="3328568"/>
              <a:ext cx="4180475" cy="4561827"/>
              <a:chOff x="3960943" y="3328568"/>
              <a:chExt cx="4180475" cy="456182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0943" y="3328568"/>
                <a:ext cx="4180475" cy="456182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645035" y="1837880"/>
            <a:ext cx="6179181" cy="6133333"/>
            <a:chOff x="9645035" y="1837880"/>
            <a:chExt cx="6179181" cy="6133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645035" y="1837880"/>
              <a:ext cx="6171429" cy="6128472"/>
              <a:chOff x="9645035" y="1837880"/>
              <a:chExt cx="6171429" cy="612847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45035" y="1837880"/>
                <a:ext cx="6171429" cy="612847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049521" y="4478124"/>
              <a:ext cx="1148734" cy="483766"/>
              <a:chOff x="10049521" y="4478124"/>
              <a:chExt cx="1148734" cy="48376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49521" y="4478124"/>
                <a:ext cx="1148734" cy="4837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683130" y="3252657"/>
              <a:ext cx="4133333" cy="2717601"/>
              <a:chOff x="11683130" y="3252657"/>
              <a:chExt cx="4133333" cy="271760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83130" y="3252657"/>
                <a:ext cx="4133333" cy="271760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738502" y="5556829"/>
              <a:ext cx="4077962" cy="2409524"/>
              <a:chOff x="11738502" y="5556829"/>
              <a:chExt cx="4077962" cy="240952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738502" y="5556829"/>
                <a:ext cx="4077962" cy="2409524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22372" y="8156830"/>
            <a:ext cx="4380491" cy="5714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97430" y="8147306"/>
            <a:ext cx="4380491" cy="5714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3" y="573419"/>
            <a:ext cx="2205920" cy="5733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45035" y="1837880"/>
            <a:ext cx="6179194" cy="6133333"/>
            <a:chOff x="9645035" y="1837880"/>
            <a:chExt cx="6179194" cy="61333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45035" y="1837880"/>
              <a:ext cx="6171429" cy="6128472"/>
              <a:chOff x="9645035" y="1837880"/>
              <a:chExt cx="6171429" cy="61284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45035" y="1837880"/>
                <a:ext cx="6171429" cy="61284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049521" y="5182886"/>
              <a:ext cx="1148734" cy="483766"/>
              <a:chOff x="10049521" y="5182886"/>
              <a:chExt cx="1148734" cy="48376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49521" y="5182886"/>
                <a:ext cx="1148734" cy="48376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30618" y="3096286"/>
              <a:ext cx="4139683" cy="2709436"/>
              <a:chOff x="11630618" y="3096286"/>
              <a:chExt cx="4139683" cy="270943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630618" y="3096286"/>
                <a:ext cx="4139683" cy="27094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38514" y="5556829"/>
              <a:ext cx="4077962" cy="2409524"/>
              <a:chOff x="11738514" y="5556829"/>
              <a:chExt cx="4077962" cy="24095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38514" y="5556829"/>
                <a:ext cx="4077962" cy="24095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969990" y="1846250"/>
            <a:ext cx="6179181" cy="6133333"/>
            <a:chOff x="1969990" y="1846250"/>
            <a:chExt cx="6179181" cy="613333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969990" y="1846250"/>
              <a:ext cx="6171429" cy="6128472"/>
              <a:chOff x="1969990" y="1846250"/>
              <a:chExt cx="6171429" cy="612847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69990" y="1846250"/>
                <a:ext cx="6171429" cy="61284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381718" y="4830505"/>
              <a:ext cx="1148734" cy="483766"/>
              <a:chOff x="2381718" y="4830505"/>
              <a:chExt cx="1148734" cy="48376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381718" y="4830505"/>
                <a:ext cx="1148734" cy="4837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008086" y="3184006"/>
              <a:ext cx="4133333" cy="2717601"/>
              <a:chOff x="4008086" y="3184006"/>
              <a:chExt cx="4133333" cy="271760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008086" y="3184006"/>
                <a:ext cx="4133333" cy="27176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063457" y="5533741"/>
              <a:ext cx="4077962" cy="2409524"/>
              <a:chOff x="4063457" y="5533741"/>
              <a:chExt cx="4077962" cy="240952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063457" y="5533741"/>
                <a:ext cx="4077962" cy="240952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037495" y="3201893"/>
              <a:ext cx="4103924" cy="2745853"/>
              <a:chOff x="4037495" y="3201893"/>
              <a:chExt cx="4103924" cy="274585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037495" y="3201893"/>
                <a:ext cx="4103924" cy="2745853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69990" y="1837880"/>
            <a:ext cx="6171429" cy="6133333"/>
            <a:chOff x="1969990" y="1837880"/>
            <a:chExt cx="6171429" cy="61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969990" y="1837880"/>
              <a:ext cx="6171429" cy="6128472"/>
              <a:chOff x="1969990" y="1837880"/>
              <a:chExt cx="6171429" cy="612847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969990" y="1837880"/>
                <a:ext cx="6171429" cy="612847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374477" y="5563838"/>
              <a:ext cx="1148734" cy="483766"/>
              <a:chOff x="2374477" y="5563838"/>
              <a:chExt cx="1148734" cy="4837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374477" y="5563838"/>
                <a:ext cx="1148734" cy="48376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252161" y="3187788"/>
              <a:ext cx="3684926" cy="4761320"/>
              <a:chOff x="4252161" y="3187788"/>
              <a:chExt cx="3684926" cy="476132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52161" y="3187788"/>
                <a:ext cx="3684926" cy="476132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2372" y="8156830"/>
            <a:ext cx="4580367" cy="5714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353" y="573419"/>
            <a:ext cx="2205920" cy="5733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53606"/>
            <a:ext cx="1790952" cy="422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96811" y="3984154"/>
            <a:ext cx="7932900" cy="2349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1736" y="1880332"/>
            <a:ext cx="6337569" cy="6102110"/>
            <a:chOff x="2001736" y="1880332"/>
            <a:chExt cx="6337569" cy="61021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1736" y="1880332"/>
              <a:ext cx="6337569" cy="61021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353" y="573419"/>
            <a:ext cx="2472853" cy="6349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48096" y="1956795"/>
            <a:ext cx="10379999" cy="5027247"/>
            <a:chOff x="5448096" y="1956795"/>
            <a:chExt cx="10379999" cy="50272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8096" y="1956795"/>
              <a:ext cx="10379999" cy="50272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53606"/>
            <a:ext cx="1790952" cy="4222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00477" y="7353449"/>
            <a:ext cx="10416519" cy="1015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4353" y="573419"/>
            <a:ext cx="2472853" cy="6349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4138" y="1463004"/>
            <a:ext cx="2116734" cy="7511022"/>
            <a:chOff x="1824138" y="1463004"/>
            <a:chExt cx="2116734" cy="75110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4138" y="1463004"/>
              <a:ext cx="2116734" cy="75110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0986" y="2911075"/>
            <a:ext cx="1479914" cy="623236"/>
            <a:chOff x="2240986" y="2911075"/>
            <a:chExt cx="1479914" cy="6232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0986" y="2911075"/>
              <a:ext cx="1479914" cy="6232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4726" y="2769183"/>
            <a:ext cx="878708" cy="907021"/>
            <a:chOff x="4274726" y="2769183"/>
            <a:chExt cx="878708" cy="9070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74726" y="2769183"/>
              <a:ext cx="878708" cy="9070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1729" y="1956795"/>
            <a:ext cx="10394461" cy="5197230"/>
            <a:chOff x="5471729" y="1956795"/>
            <a:chExt cx="10394461" cy="5197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1729" y="1956795"/>
              <a:ext cx="10394461" cy="5197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42267" y="553606"/>
            <a:ext cx="1790952" cy="4222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4111" y="7376175"/>
            <a:ext cx="9261843" cy="1015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4353" y="573419"/>
            <a:ext cx="2472853" cy="6349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4138" y="1463004"/>
            <a:ext cx="2116734" cy="7511022"/>
            <a:chOff x="1824138" y="1463004"/>
            <a:chExt cx="2116734" cy="75110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24138" y="1463004"/>
              <a:ext cx="2116734" cy="75110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0986" y="3444409"/>
            <a:ext cx="1479914" cy="623236"/>
            <a:chOff x="2240986" y="3444409"/>
            <a:chExt cx="1479914" cy="6232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0986" y="3444409"/>
              <a:ext cx="1479914" cy="6232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4726" y="3302516"/>
            <a:ext cx="878708" cy="907021"/>
            <a:chOff x="4274726" y="3302516"/>
            <a:chExt cx="878708" cy="9070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74726" y="3302516"/>
              <a:ext cx="878708" cy="9070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784119" cy="5514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5" y="519452"/>
            <a:ext cx="643366" cy="6503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79438"/>
            <a:ext cx="402142" cy="4149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87410" y="9379438"/>
            <a:ext cx="2375894" cy="4380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8172" y="553606"/>
            <a:ext cx="3062371" cy="414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26028" y="2230607"/>
            <a:ext cx="8802796" cy="4676485"/>
            <a:chOff x="4526028" y="2230607"/>
            <a:chExt cx="8802796" cy="46764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6028" y="2230607"/>
              <a:ext cx="8802796" cy="467648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78410" y="7221463"/>
            <a:ext cx="7593043" cy="5714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53606"/>
            <a:ext cx="1790952" cy="422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8686" y="7519831"/>
            <a:ext cx="8674376" cy="10158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353" y="573419"/>
            <a:ext cx="2472853" cy="6349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4138" y="1463004"/>
            <a:ext cx="2116734" cy="7511022"/>
            <a:chOff x="1824138" y="1463004"/>
            <a:chExt cx="2116734" cy="75110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4138" y="1463004"/>
              <a:ext cx="2116734" cy="7511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40986" y="3939647"/>
            <a:ext cx="1479914" cy="623236"/>
            <a:chOff x="2240986" y="3939647"/>
            <a:chExt cx="1479914" cy="6232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0986" y="3939647"/>
              <a:ext cx="1479914" cy="6232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74726" y="3797754"/>
            <a:ext cx="878708" cy="907021"/>
            <a:chOff x="4274726" y="3797754"/>
            <a:chExt cx="878708" cy="9070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74726" y="3797754"/>
              <a:ext cx="878708" cy="9070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59241" y="1580354"/>
            <a:ext cx="7420886" cy="5950113"/>
            <a:chOff x="6459241" y="1580354"/>
            <a:chExt cx="7420886" cy="59501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59241" y="1580354"/>
              <a:ext cx="7420886" cy="595011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2267" y="553606"/>
            <a:ext cx="1790952" cy="422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9335" y="4202401"/>
            <a:ext cx="6348881" cy="14602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1971" y="2058872"/>
            <a:ext cx="7643689" cy="6167971"/>
            <a:chOff x="1721971" y="2058872"/>
            <a:chExt cx="7643689" cy="61679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1971" y="2058872"/>
              <a:ext cx="7643689" cy="61679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76917" y="2854545"/>
            <a:ext cx="4415949" cy="1312056"/>
            <a:chOff x="8176917" y="2854545"/>
            <a:chExt cx="4415949" cy="1312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6917" y="2854545"/>
              <a:ext cx="4415949" cy="1312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18257" y="2094798"/>
            <a:ext cx="4921690" cy="6800880"/>
            <a:chOff x="2018257" y="2094798"/>
            <a:chExt cx="4921690" cy="68008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8257" y="2094798"/>
              <a:ext cx="4921690" cy="68008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53606"/>
            <a:ext cx="1790952" cy="4222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44276" y="3245541"/>
            <a:ext cx="1257143" cy="704762"/>
            <a:chOff x="5544276" y="3245541"/>
            <a:chExt cx="1257143" cy="704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4276" y="3245541"/>
              <a:ext cx="1257143" cy="7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88685" y="3126247"/>
            <a:ext cx="878708" cy="907021"/>
            <a:chOff x="7088685" y="3126247"/>
            <a:chExt cx="878708" cy="9070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88685" y="3126247"/>
              <a:ext cx="878708" cy="9070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19775" y="5784705"/>
            <a:ext cx="8643995" cy="19047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72493" y="3365199"/>
            <a:ext cx="1000709" cy="465446"/>
            <a:chOff x="5672493" y="3365199"/>
            <a:chExt cx="1000709" cy="465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72493" y="3365199"/>
              <a:ext cx="1000709" cy="4654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53594" y="2094798"/>
            <a:ext cx="3914286" cy="2100718"/>
            <a:chOff x="12853594" y="2094798"/>
            <a:chExt cx="3914286" cy="210071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853594" y="2094798"/>
              <a:ext cx="3906216" cy="1254213"/>
              <a:chOff x="12853594" y="2094798"/>
              <a:chExt cx="3906216" cy="125421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853594" y="2094798"/>
                <a:ext cx="3906216" cy="12542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951159" y="3405040"/>
              <a:ext cx="1533333" cy="790476"/>
              <a:chOff x="14951159" y="3405040"/>
              <a:chExt cx="1533333" cy="79047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4951159" y="3473965"/>
                <a:ext cx="1526432" cy="709968"/>
                <a:chOff x="14951159" y="3473965"/>
                <a:chExt cx="1526432" cy="709968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951159" y="3473965"/>
                  <a:ext cx="1526432" cy="70996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5989223" y="3405040"/>
                <a:ext cx="488367" cy="784618"/>
                <a:chOff x="15989223" y="3405040"/>
                <a:chExt cx="488367" cy="78461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989223" y="3405040"/>
                  <a:ext cx="488367" cy="78461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9663" y="1869629"/>
            <a:ext cx="7668831" cy="4888236"/>
            <a:chOff x="9189663" y="1869629"/>
            <a:chExt cx="7668831" cy="4888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9663" y="1869629"/>
              <a:ext cx="7668831" cy="4888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7145" y="1869629"/>
            <a:ext cx="7654101" cy="5104923"/>
            <a:chOff x="1227145" y="1869629"/>
            <a:chExt cx="7654101" cy="51049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145" y="1869629"/>
              <a:ext cx="7654101" cy="51049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53606"/>
            <a:ext cx="1785161" cy="4380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9525" y="7451839"/>
            <a:ext cx="7227985" cy="10158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42049" y="7432792"/>
            <a:ext cx="7398709" cy="10158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4353" y="573419"/>
            <a:ext cx="2904253" cy="5733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7145" y="2061138"/>
            <a:ext cx="7691221" cy="4947345"/>
            <a:chOff x="1227145" y="2061138"/>
            <a:chExt cx="7691221" cy="49473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145" y="2061138"/>
              <a:ext cx="7691221" cy="49473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9663" y="2079152"/>
            <a:ext cx="7700190" cy="4920016"/>
            <a:chOff x="9189663" y="2079152"/>
            <a:chExt cx="7700190" cy="49200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9663" y="2079152"/>
              <a:ext cx="7700190" cy="4920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92927" y="553606"/>
            <a:ext cx="1034418" cy="4380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9525" y="7462668"/>
            <a:ext cx="7553119" cy="10158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42049" y="7462668"/>
            <a:ext cx="7270119" cy="10116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4353" y="573419"/>
            <a:ext cx="2904253" cy="5733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3" y="573419"/>
            <a:ext cx="1653862" cy="5618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62413" cy="6441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7618" y="7640907"/>
            <a:ext cx="14397690" cy="57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983" y="2048876"/>
            <a:ext cx="5512539" cy="4890234"/>
            <a:chOff x="801983" y="2048876"/>
            <a:chExt cx="5512539" cy="4890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983" y="2048876"/>
              <a:ext cx="5512539" cy="48902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88780" y="2048876"/>
            <a:ext cx="5108155" cy="4890234"/>
            <a:chOff x="6588780" y="2048876"/>
            <a:chExt cx="5108155" cy="48902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8780" y="2048876"/>
              <a:ext cx="5108155" cy="4890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85457" y="2048876"/>
            <a:ext cx="5575690" cy="4890234"/>
            <a:chOff x="11885457" y="2048876"/>
            <a:chExt cx="5575690" cy="48902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85457" y="2048876"/>
              <a:ext cx="5575690" cy="48902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4963" y="6661765"/>
            <a:ext cx="5330214" cy="1015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6592" y="1803836"/>
            <a:ext cx="6417910" cy="6640572"/>
            <a:chOff x="10096592" y="1803836"/>
            <a:chExt cx="6417910" cy="66405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6592" y="1803836"/>
              <a:ext cx="6417910" cy="66405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02612" y="3178930"/>
            <a:ext cx="6171429" cy="727718"/>
            <a:chOff x="2002612" y="3178930"/>
            <a:chExt cx="6171429" cy="727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2612" y="3178930"/>
              <a:ext cx="6171429" cy="727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02612" y="4965603"/>
            <a:ext cx="6171429" cy="668964"/>
            <a:chOff x="2002612" y="4965603"/>
            <a:chExt cx="6171429" cy="6689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2612" y="4965603"/>
              <a:ext cx="6171429" cy="6689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353" y="573419"/>
            <a:ext cx="1653777" cy="5637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99595" y="2999627"/>
            <a:ext cx="878708" cy="907021"/>
            <a:chOff x="8499595" y="2999627"/>
            <a:chExt cx="878708" cy="9070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99595" y="2999627"/>
              <a:ext cx="878708" cy="9070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99595" y="4818675"/>
            <a:ext cx="878708" cy="907021"/>
            <a:chOff x="8499595" y="4818675"/>
            <a:chExt cx="878708" cy="9070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8499595" y="4818675"/>
              <a:ext cx="878708" cy="9070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7618" y="7375030"/>
            <a:ext cx="15157567" cy="1034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92148" y="2120069"/>
            <a:ext cx="7901419" cy="4966932"/>
            <a:chOff x="5192148" y="2120069"/>
            <a:chExt cx="7901419" cy="49669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2148" y="2120069"/>
              <a:ext cx="7901419" cy="496693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3" y="573419"/>
            <a:ext cx="1653777" cy="5637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4438" y="2028519"/>
            <a:ext cx="7513005" cy="5063560"/>
            <a:chOff x="3084438" y="2028519"/>
            <a:chExt cx="7513005" cy="50635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4438" y="2028519"/>
              <a:ext cx="7513005" cy="5063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9848" y="2028519"/>
            <a:ext cx="3763939" cy="5175417"/>
            <a:chOff x="11429848" y="2028519"/>
            <a:chExt cx="3763939" cy="51754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9848" y="2028519"/>
              <a:ext cx="3763939" cy="51754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3" y="573419"/>
            <a:ext cx="1653777" cy="5637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96929" y="6037754"/>
            <a:ext cx="1257143" cy="704762"/>
            <a:chOff x="6096929" y="6037754"/>
            <a:chExt cx="1257143" cy="7047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6929" y="6037754"/>
              <a:ext cx="1257143" cy="7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58089" y="4637635"/>
            <a:ext cx="878708" cy="907021"/>
            <a:chOff x="10158089" y="4637635"/>
            <a:chExt cx="878708" cy="9070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58089" y="4637635"/>
              <a:ext cx="878708" cy="9070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7618" y="7498839"/>
            <a:ext cx="14085700" cy="5999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9750" y="7171268"/>
            <a:ext cx="7234510" cy="14559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01336" y="1652202"/>
            <a:ext cx="6171429" cy="5423110"/>
            <a:chOff x="2401336" y="1652202"/>
            <a:chExt cx="6171429" cy="54231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1336" y="1652202"/>
              <a:ext cx="6171429" cy="54231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8151" y="1643003"/>
            <a:ext cx="6586401" cy="5360134"/>
            <a:chOff x="9808151" y="1643003"/>
            <a:chExt cx="6586401" cy="5360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8151" y="1643003"/>
              <a:ext cx="6586401" cy="53601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0573" y="7171268"/>
            <a:ext cx="6444100" cy="14602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353" y="573419"/>
            <a:ext cx="1653777" cy="5637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353" y="573419"/>
            <a:ext cx="1939424" cy="5714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544" y="519452"/>
            <a:ext cx="662413" cy="6441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46686" y="9379438"/>
            <a:ext cx="411666" cy="41496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87410" y="9379438"/>
            <a:ext cx="2386646" cy="4340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27575" y="4732808"/>
            <a:ext cx="4812696" cy="8646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8172" y="553606"/>
            <a:ext cx="3062371" cy="414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0601" y="1848495"/>
            <a:ext cx="15369234" cy="6588725"/>
            <a:chOff x="1390601" y="1848495"/>
            <a:chExt cx="15369234" cy="65887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290222" y="-1445867"/>
              <a:ext cx="30723295" cy="1317744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575671" y="3226475"/>
              <a:ext cx="2200969" cy="518698"/>
              <a:chOff x="3575671" y="3226475"/>
              <a:chExt cx="2200969" cy="51869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575671" y="3226475"/>
                <a:ext cx="2200969" cy="5186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575671" y="4327560"/>
              <a:ext cx="4401938" cy="518698"/>
              <a:chOff x="3575671" y="4327560"/>
              <a:chExt cx="4401938" cy="51869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575671" y="4327560"/>
                <a:ext cx="4401938" cy="5186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57613" y="5437023"/>
              <a:ext cx="8808762" cy="518698"/>
              <a:chOff x="5757613" y="5437023"/>
              <a:chExt cx="8808762" cy="51869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57613" y="5437023"/>
                <a:ext cx="8808762" cy="5186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961025" y="6530241"/>
              <a:ext cx="6605350" cy="518698"/>
              <a:chOff x="7961025" y="6530241"/>
              <a:chExt cx="6605350" cy="51869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961025" y="6530241"/>
                <a:ext cx="6605350" cy="5186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350312" y="7630173"/>
              <a:ext cx="4401938" cy="518698"/>
              <a:chOff x="12350312" y="7630173"/>
              <a:chExt cx="4401938" cy="51869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350312" y="7630173"/>
                <a:ext cx="4401938" cy="5186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0667" y="7283872"/>
            <a:ext cx="7117052" cy="14602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51186" y="1740180"/>
            <a:ext cx="6471559" cy="5234689"/>
            <a:chOff x="9851186" y="1740180"/>
            <a:chExt cx="6471559" cy="5234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1186" y="1740180"/>
              <a:ext cx="6471559" cy="5234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8285" y="1740180"/>
            <a:ext cx="7009669" cy="5234689"/>
            <a:chOff x="1438285" y="1740180"/>
            <a:chExt cx="7009669" cy="52346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8285" y="1740180"/>
              <a:ext cx="7009669" cy="52346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6268" y="7479032"/>
            <a:ext cx="7206110" cy="10158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03503" y="3904014"/>
            <a:ext cx="878708" cy="907021"/>
            <a:chOff x="8703503" y="3904014"/>
            <a:chExt cx="878708" cy="9070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03503" y="3904014"/>
              <a:ext cx="878708" cy="90702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71630" y="2120119"/>
            <a:ext cx="7942455" cy="4663210"/>
            <a:chOff x="5171630" y="2120119"/>
            <a:chExt cx="7942455" cy="46632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1630" y="2120119"/>
              <a:ext cx="7942455" cy="46632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4353" y="573419"/>
            <a:ext cx="1929729" cy="5733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7618" y="7498839"/>
            <a:ext cx="15677186" cy="5904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7412" y="3329281"/>
            <a:ext cx="8010630" cy="2286391"/>
            <a:chOff x="1807412" y="3329281"/>
            <a:chExt cx="8010630" cy="22863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7412" y="3329281"/>
              <a:ext cx="8010630" cy="2286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97350" y="3037993"/>
            <a:ext cx="5376576" cy="2868967"/>
            <a:chOff x="11097350" y="3037993"/>
            <a:chExt cx="5376576" cy="2868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7350" y="3037993"/>
              <a:ext cx="5376576" cy="28689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4353" y="573419"/>
            <a:ext cx="1377586" cy="5733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42267" y="553606"/>
            <a:ext cx="1803133" cy="4435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7618" y="7498839"/>
            <a:ext cx="1347063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55822" y="4449389"/>
            <a:ext cx="878708" cy="907021"/>
            <a:chOff x="10055822" y="4449389"/>
            <a:chExt cx="878708" cy="9070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5822" y="4449389"/>
              <a:ext cx="878708" cy="9070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521" y="-1690851"/>
            <a:ext cx="17453475" cy="15499800"/>
            <a:chOff x="-768521" y="-1690851"/>
            <a:chExt cx="17453475" cy="15499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521" y="-1690851"/>
              <a:ext cx="17453475" cy="15499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4275" y="3077556"/>
            <a:ext cx="8601670" cy="2394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476" y="755987"/>
            <a:ext cx="1182247" cy="4625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01410" y="553606"/>
            <a:ext cx="2879047" cy="4149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423129" cy="5514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28172" y="9363086"/>
            <a:ext cx="428808" cy="5275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66267" y="9379438"/>
            <a:ext cx="788761" cy="434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28308" y="1990163"/>
            <a:ext cx="4773096" cy="14987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28340" y="3695379"/>
            <a:ext cx="4573876" cy="1422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28305" y="5419396"/>
            <a:ext cx="4226305" cy="15273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28305" y="6965049"/>
            <a:ext cx="4419067" cy="14225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19716" y="4915655"/>
            <a:ext cx="6171429" cy="3421286"/>
            <a:chOff x="2719716" y="4915655"/>
            <a:chExt cx="6171429" cy="3421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9716" y="4915655"/>
              <a:ext cx="6171429" cy="3421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9716" y="1593676"/>
            <a:ext cx="6171429" cy="3085714"/>
            <a:chOff x="2719716" y="1593676"/>
            <a:chExt cx="6171429" cy="30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9716" y="1593676"/>
              <a:ext cx="6171429" cy="3085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18172" y="553606"/>
            <a:ext cx="3062371" cy="4149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1396634" cy="5733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71937" cy="6571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799" y="7120382"/>
            <a:ext cx="11659167" cy="5999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6686" y="9379438"/>
            <a:ext cx="411666" cy="4149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87410" y="9379438"/>
            <a:ext cx="2367599" cy="434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8172" y="553606"/>
            <a:ext cx="3062371" cy="414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4868" y="2739089"/>
            <a:ext cx="15495979" cy="3676190"/>
            <a:chOff x="1394868" y="2739089"/>
            <a:chExt cx="15495979" cy="36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4180" y="2739089"/>
              <a:ext cx="2265667" cy="3672335"/>
              <a:chOff x="14624180" y="2739089"/>
              <a:chExt cx="2265667" cy="36723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24180" y="2739089"/>
                <a:ext cx="2265667" cy="36723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95064" y="2739089"/>
              <a:ext cx="4214830" cy="3672335"/>
              <a:chOff x="10495064" y="2739089"/>
              <a:chExt cx="4214830" cy="36723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495064" y="2739089"/>
                <a:ext cx="4214830" cy="367233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94868" y="2739089"/>
              <a:ext cx="9331514" cy="3672335"/>
              <a:chOff x="1394868" y="2739089"/>
              <a:chExt cx="9331514" cy="3672335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394868" y="2744758"/>
                <a:ext cx="4684940" cy="3661866"/>
                <a:chOff x="1394868" y="2744758"/>
                <a:chExt cx="4684940" cy="366186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94868" y="2744758"/>
                  <a:ext cx="4684940" cy="366186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6193049" y="2739089"/>
                <a:ext cx="4527475" cy="3653384"/>
                <a:chOff x="6193049" y="2739089"/>
                <a:chExt cx="4527475" cy="365338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193049" y="2739089"/>
                  <a:ext cx="4527475" cy="365338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4353" y="573419"/>
            <a:ext cx="2313224" cy="5609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544" y="519452"/>
            <a:ext cx="671937" cy="6571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79438"/>
            <a:ext cx="411666" cy="4149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87410" y="9379438"/>
            <a:ext cx="2367599" cy="434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18172" y="553606"/>
            <a:ext cx="3062371" cy="414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5367" y="2506148"/>
            <a:ext cx="15501450" cy="6023959"/>
            <a:chOff x="1395367" y="2506148"/>
            <a:chExt cx="15501450" cy="60239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95367" y="5949154"/>
              <a:ext cx="7469722" cy="2573270"/>
              <a:chOff x="1395367" y="5949154"/>
              <a:chExt cx="7469722" cy="25732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95367" y="5949154"/>
                <a:ext cx="7469722" cy="257327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95367" y="2506148"/>
              <a:ext cx="7469722" cy="3101595"/>
              <a:chOff x="1395367" y="2506148"/>
              <a:chExt cx="7469722" cy="310159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95367" y="2506148"/>
                <a:ext cx="7469722" cy="310159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420626" y="5736054"/>
              <a:ext cx="7469722" cy="2786369"/>
              <a:chOff x="9420626" y="5736054"/>
              <a:chExt cx="7469722" cy="27863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20626" y="5736054"/>
                <a:ext cx="7469722" cy="278636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420626" y="2506148"/>
              <a:ext cx="7469722" cy="2829270"/>
              <a:chOff x="9420626" y="2506148"/>
              <a:chExt cx="7469722" cy="282927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420626" y="2506148"/>
                <a:ext cx="7469722" cy="282927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5417" y="1238260"/>
            <a:ext cx="16414881" cy="7809193"/>
            <a:chOff x="935417" y="1238260"/>
            <a:chExt cx="16414881" cy="780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417" y="1238260"/>
              <a:ext cx="16414881" cy="78091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3" y="573419"/>
            <a:ext cx="1239758" cy="5609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46686" y="9379438"/>
            <a:ext cx="411666" cy="4149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87410" y="9379438"/>
            <a:ext cx="2367599" cy="4340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544" y="519452"/>
            <a:ext cx="671937" cy="6571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8172" y="553606"/>
            <a:ext cx="3062371" cy="414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46902" y="1659294"/>
            <a:ext cx="11653671" cy="7214746"/>
            <a:chOff x="3546902" y="1659294"/>
            <a:chExt cx="11653671" cy="72147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6902" y="1659294"/>
              <a:ext cx="11653671" cy="72147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74026"/>
            <a:ext cx="18285714" cy="1285714"/>
            <a:chOff x="0" y="8974026"/>
            <a:chExt cx="18285714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74026"/>
              <a:ext cx="18285714" cy="1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285714"/>
            <a:chOff x="0" y="0"/>
            <a:chExt cx="18285714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4353" y="573419"/>
            <a:ext cx="1654967" cy="5637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2544" y="519452"/>
            <a:ext cx="662413" cy="6571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42267" y="553606"/>
            <a:ext cx="1822275" cy="4344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28172" y="9379438"/>
            <a:ext cx="439008" cy="4189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71981" y="9416905"/>
            <a:ext cx="2681732" cy="4340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6876" y="9666821"/>
            <a:ext cx="261129" cy="190476"/>
            <a:chOff x="17076876" y="9666821"/>
            <a:chExt cx="261129" cy="1904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7618" y="7614952"/>
            <a:ext cx="13395166" cy="10348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32195" y="1854544"/>
            <a:ext cx="11019048" cy="5272957"/>
            <a:chOff x="3632195" y="1854544"/>
            <a:chExt cx="11019048" cy="52729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32195" y="1854544"/>
              <a:ext cx="11016086" cy="1659724"/>
              <a:chOff x="3632195" y="1854544"/>
              <a:chExt cx="11016086" cy="16597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32195" y="1854544"/>
                <a:ext cx="11016086" cy="16597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643996" y="5107652"/>
              <a:ext cx="10981197" cy="1754921"/>
              <a:chOff x="3643996" y="5107652"/>
              <a:chExt cx="10981197" cy="175492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643996" y="5107652"/>
                <a:ext cx="10981197" cy="17549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700883" y="4090978"/>
              <a:ext cx="878708" cy="907021"/>
              <a:chOff x="8700883" y="4090978"/>
              <a:chExt cx="878708" cy="90702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8700883" y="4090978"/>
                <a:ext cx="878708" cy="90702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97910" y="3393986"/>
              <a:ext cx="6073568" cy="40036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9711" y="6778937"/>
              <a:ext cx="6077216" cy="409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2023-04-13T10:17:27Z</dcterms:created>
  <dcterms:modified xsi:type="dcterms:W3CDTF">2023-04-13T10:17:27Z</dcterms:modified>
</cp:coreProperties>
</file>